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93" r:id="rId9"/>
    <p:sldId id="294" r:id="rId10"/>
    <p:sldId id="295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  <p14:sldId id="293"/>
            <p14:sldId id="294"/>
            <p14:sldId id="295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9.png"/><Relationship Id="rId7" Type="http://schemas.openxmlformats.org/officeDocument/2006/relationships/image" Target="../media/image9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39.png"/><Relationship Id="rId5" Type="http://schemas.openxmlformats.org/officeDocument/2006/relationships/image" Target="../media/image97.png"/><Relationship Id="rId10" Type="http://schemas.openxmlformats.org/officeDocument/2006/relationships/image" Target="../media/image41.png"/><Relationship Id="rId4" Type="http://schemas.openxmlformats.org/officeDocument/2006/relationships/image" Target="../media/image110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54" y="795976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1851454" y="61131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654" y="795976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4899454" y="61131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654" y="795975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7947454" y="61130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A6C3A9-4DD3-3CCF-8146-58181D7E6703}"/>
              </a:ext>
            </a:extLst>
          </p:cNvPr>
          <p:cNvSpPr/>
          <p:nvPr/>
        </p:nvSpPr>
        <p:spPr>
          <a:xfrm>
            <a:off x="8086725" y="1895475"/>
            <a:ext cx="1981200" cy="38576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85763">
                <a:moveTo>
                  <a:pt x="0" y="385763"/>
                </a:moveTo>
                <a:lnTo>
                  <a:pt x="385763" y="280988"/>
                </a:lnTo>
                <a:cubicBezTo>
                  <a:pt x="550863" y="237332"/>
                  <a:pt x="832644" y="158750"/>
                  <a:pt x="990600" y="123825"/>
                </a:cubicBezTo>
                <a:cubicBezTo>
                  <a:pt x="1148556" y="88900"/>
                  <a:pt x="1168400" y="92075"/>
                  <a:pt x="1333500" y="71438"/>
                </a:cubicBezTo>
                <a:cubicBezTo>
                  <a:pt x="1498600" y="50801"/>
                  <a:pt x="1786731" y="11906"/>
                  <a:pt x="19812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3CEBE6B-2EEF-CCC8-88DA-DD412FA1D2C2}"/>
              </a:ext>
            </a:extLst>
          </p:cNvPr>
          <p:cNvSpPr/>
          <p:nvPr/>
        </p:nvSpPr>
        <p:spPr>
          <a:xfrm>
            <a:off x="5051666" y="1857375"/>
            <a:ext cx="1981200" cy="38576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85763">
                <a:moveTo>
                  <a:pt x="0" y="385763"/>
                </a:moveTo>
                <a:lnTo>
                  <a:pt x="385763" y="280988"/>
                </a:lnTo>
                <a:cubicBezTo>
                  <a:pt x="550863" y="237332"/>
                  <a:pt x="832644" y="158750"/>
                  <a:pt x="990600" y="123825"/>
                </a:cubicBezTo>
                <a:cubicBezTo>
                  <a:pt x="1148556" y="88900"/>
                  <a:pt x="1168400" y="92075"/>
                  <a:pt x="1333500" y="71438"/>
                </a:cubicBezTo>
                <a:cubicBezTo>
                  <a:pt x="1498600" y="50801"/>
                  <a:pt x="1786731" y="11906"/>
                  <a:pt x="19812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EC99E6C-7F67-F4A4-C6E8-129F5D30CDE9}"/>
              </a:ext>
            </a:extLst>
          </p:cNvPr>
          <p:cNvSpPr/>
          <p:nvPr/>
        </p:nvSpPr>
        <p:spPr>
          <a:xfrm>
            <a:off x="1998903" y="1831877"/>
            <a:ext cx="1981200" cy="38576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85763">
                <a:moveTo>
                  <a:pt x="0" y="385763"/>
                </a:moveTo>
                <a:lnTo>
                  <a:pt x="385763" y="280988"/>
                </a:lnTo>
                <a:cubicBezTo>
                  <a:pt x="550863" y="237332"/>
                  <a:pt x="832644" y="158750"/>
                  <a:pt x="990600" y="123825"/>
                </a:cubicBezTo>
                <a:cubicBezTo>
                  <a:pt x="1148556" y="88900"/>
                  <a:pt x="1168400" y="92075"/>
                  <a:pt x="1333500" y="71438"/>
                </a:cubicBezTo>
                <a:cubicBezTo>
                  <a:pt x="1498600" y="50801"/>
                  <a:pt x="1786731" y="11906"/>
                  <a:pt x="19812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1CB0AEE-43B1-2D97-7788-DFD2073BB9F5}"/>
              </a:ext>
            </a:extLst>
          </p:cNvPr>
          <p:cNvSpPr/>
          <p:nvPr/>
        </p:nvSpPr>
        <p:spPr>
          <a:xfrm>
            <a:off x="3840818" y="2192007"/>
            <a:ext cx="1682697" cy="696196"/>
          </a:xfrm>
          <a:custGeom>
            <a:avLst/>
            <a:gdLst>
              <a:gd name="connsiteX0" fmla="*/ 1748117 w 1748117"/>
              <a:gd name="connsiteY0" fmla="*/ 0 h 779929"/>
              <a:gd name="connsiteX1" fmla="*/ 869576 w 1748117"/>
              <a:gd name="connsiteY1" fmla="*/ 179294 h 779929"/>
              <a:gd name="connsiteX2" fmla="*/ 0 w 1748117"/>
              <a:gd name="connsiteY2" fmla="*/ 779929 h 77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117" h="779929">
                <a:moveTo>
                  <a:pt x="1748117" y="0"/>
                </a:moveTo>
                <a:cubicBezTo>
                  <a:pt x="1454523" y="24653"/>
                  <a:pt x="1160929" y="49306"/>
                  <a:pt x="869576" y="179294"/>
                </a:cubicBezTo>
                <a:cubicBezTo>
                  <a:pt x="578223" y="309282"/>
                  <a:pt x="209176" y="639482"/>
                  <a:pt x="0" y="779929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711426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576945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1381125" y="682000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1899580" y="49733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515" y="682000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4996970" y="49733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209" y="682000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8019802" y="485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85" y="331108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1899580" y="3159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904" y="331108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5069749" y="31379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3322646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8062276" y="3159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5513</TotalTime>
  <Words>408</Words>
  <Application>Microsoft Office PowerPoint</Application>
  <PresentationFormat>Widescreen</PresentationFormat>
  <Paragraphs>136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81</cp:revision>
  <dcterms:created xsi:type="dcterms:W3CDTF">2022-07-26T19:04:22Z</dcterms:created>
  <dcterms:modified xsi:type="dcterms:W3CDTF">2023-02-06T00:47:29Z</dcterms:modified>
</cp:coreProperties>
</file>